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8225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C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0" autoAdjust="0"/>
    <p:restoredTop sz="94676" autoAdjust="0"/>
  </p:normalViewPr>
  <p:slideViewPr>
    <p:cSldViewPr>
      <p:cViewPr>
        <p:scale>
          <a:sx n="47" d="100"/>
          <a:sy n="47" d="100"/>
        </p:scale>
        <p:origin x="-1712" y="-9132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5" d="100"/>
          <a:sy n="95" d="100"/>
        </p:scale>
        <p:origin x="35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36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126508758291332E-2"/>
          <c:y val="9.1778247185001202E-2"/>
          <c:w val="0.79975845594497152"/>
          <c:h val="0.90822175281499873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/>
      </c:of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7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9665-FA7E-437F-9DA7-0A699C9A04DB}" type="datetimeFigureOut">
              <a:rPr lang="en-CA" smtClean="0"/>
              <a:t>2024-03-07</a:t>
            </a:fld>
            <a:endParaRPr lang="en-C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0" y="4777492"/>
            <a:ext cx="5438756" cy="39105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7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DB99-3A95-4980-A100-ADB5A9E8BA90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94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9837519"/>
            <a:ext cx="30267275" cy="2956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681516" y="679357"/>
            <a:ext cx="2213892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CH" sz="7600" b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Titolo della nostra ricerca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602140" y="2558642"/>
            <a:ext cx="22218297" cy="225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CH" sz="48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Nome Cognome, Nome Cognome; Nome Cognome</a:t>
            </a:r>
          </a:p>
          <a:p>
            <a:pPr algn="ctr" eaLnBrk="1" hangingPunct="1"/>
            <a:r>
              <a:rPr lang="it-CH" sz="480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Insegnante: Nome Cognome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5" y="7132373"/>
            <a:ext cx="8407576" cy="881513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3000">
                <a:latin typeface="Calibri" pitchFamily="34" charset="0"/>
              </a:rPr>
              <a:t>Compila il testo e gli elementi grafici sulla tua domanda di ricerca, le congetture/ipotesi e gli obiettivi.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it-CH" sz="3000">
                <a:latin typeface="Calibri" pitchFamily="34" charset="0"/>
              </a:rPr>
              <a:t>Suggerimento 1: Puoi personalizzare il colore dello sfondo di questo poster a tuo piacimento.</a:t>
            </a:r>
          </a:p>
          <a:p>
            <a:pPr eaLnBrk="1" hangingPunct="1">
              <a:spcAft>
                <a:spcPts val="600"/>
              </a:spcAft>
            </a:pPr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Suggerimento 2: Puoi cambiare la dimensione delle caselle e aggiungere più o meno testo.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81515" y="6240826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Domanda di ricerca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29850" y="17385160"/>
            <a:ext cx="8407576" cy="15586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3000">
                <a:latin typeface="Calibri" pitchFamily="34" charset="0"/>
              </a:rPr>
              <a:t>Descrivi qui i tuoi risultati. Mostra solo i risultati più importanti sul poster. 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Tabelle di riferimento, foto e grafici sul poster per mostrare i risultati.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A volte il testo su materiali e metodi è più lungo, a volte il testo sui risultati è più lungo; scegli la dimensione dei blocchi di testo più adatta.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81515" y="21449187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Introduzione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29850" y="7131695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3000">
                <a:latin typeface="Calibri" pitchFamily="34" charset="0"/>
              </a:rPr>
              <a:t>Scrivi i metodi usati qui e/o illustrali con una foto. Spiega la procedura dell'indagine.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Se usi dati di altri studi, menzionali qui.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29850" y="6240150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Materiali e metodi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4" y="17385160"/>
            <a:ext cx="8407576" cy="49679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3000">
                <a:latin typeface="Calibri" pitchFamily="34" charset="0"/>
              </a:rPr>
              <a:t>Qui puoi confrontare i risultati con i dati di altri articoli e discuterli.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Qui puoi anche spiegare i punti di forza e di debolezza del tuo lavoro.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4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Discussione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78184" y="33109066"/>
            <a:ext cx="8407576" cy="576814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3000" dirty="0">
                <a:latin typeface="Calibri" pitchFamily="34" charset="0"/>
              </a:rPr>
              <a:t>Quali conclusioni e, se possibile, azioni puoi trarre dal tuo lavoro di ricerca? Sii il più preciso possibile, per esempio:</a:t>
            </a:r>
            <a:endParaRPr lang="it-CH" sz="3000" dirty="0">
              <a:latin typeface="Calibri" pitchFamily="34" charset="0"/>
            </a:endParaRPr>
          </a:p>
          <a:p>
            <a:pPr eaLnBrk="1" hangingPunct="1"/>
            <a:endParaRPr lang="de-CH" sz="11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IT" sz="3000" dirty="0">
                <a:latin typeface="Calibri" pitchFamily="34" charset="0"/>
              </a:rPr>
              <a:t>Il risultato 1 permette di trarre la conclusione XY e di ricavare la misura/azione YZ</a:t>
            </a:r>
            <a:r>
              <a:rPr lang="it-CH" sz="3000" dirty="0">
                <a:latin typeface="Calibri" pitchFamily="34" charset="0"/>
              </a:rPr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CH" sz="3000" dirty="0">
                <a:latin typeface="Calibri" pitchFamily="34" charset="0"/>
              </a:rPr>
              <a:t>Anche il risultato 2 mostra un aspetto importante del progetto di ricerca.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CH" sz="3000">
                <a:latin typeface="Calibri" pitchFamily="34" charset="0"/>
              </a:rPr>
              <a:t>…</a:t>
            </a:r>
            <a:endParaRPr lang="it-CH" sz="3000" dirty="0">
              <a:latin typeface="Calibri" pitchFamily="34" charset="0"/>
            </a:endParaRPr>
          </a:p>
          <a:p>
            <a:pPr eaLnBrk="1" hangingPunct="1"/>
            <a:endParaRPr lang="de-CH" sz="1100" dirty="0">
              <a:latin typeface="Calibri" pitchFamily="34" charset="0"/>
            </a:endParaRPr>
          </a:p>
          <a:p>
            <a:pPr eaLnBrk="1" hangingPunct="1"/>
            <a:r>
              <a:rPr lang="it-CH" sz="3000" dirty="0">
                <a:latin typeface="Calibri" pitchFamily="34" charset="0"/>
              </a:rPr>
              <a:t>Scrivi una frase conclusiva. Per esempio, può indicare il valore del lavoro per la scienza o la società o sollevare ulteriori domande di ricerca.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178184" y="32217519"/>
            <a:ext cx="8407576" cy="1007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Conclusione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525017"/>
              </p:ext>
            </p:extLst>
          </p:nvPr>
        </p:nvGraphicFramePr>
        <p:xfrm>
          <a:off x="1681515" y="32688010"/>
          <a:ext cx="8407576" cy="6463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Titolo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Titolo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Titolo</a:t>
                      </a:r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800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790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4001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856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290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228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134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238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954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875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976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324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325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301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it-CH" sz="3100"/>
                        <a:t>Testo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199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137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3100"/>
                        <a:t>186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681515" y="22340734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3000">
                <a:latin typeface="+mn-lt"/>
              </a:rPr>
              <a:t>Scrivi qui perché hai scelto questo particolare argomento. Introduci i lettori all'argomento.</a:t>
            </a:r>
          </a:p>
          <a:p>
            <a:pPr eaLnBrk="1" hangingPunct="1"/>
            <a:endParaRPr lang="de-CH" sz="3000" b="1" dirty="0">
              <a:latin typeface="+mn-lt"/>
            </a:endParaRPr>
          </a:p>
          <a:p>
            <a:pPr eaLnBrk="1" hangingPunct="1"/>
            <a:r>
              <a:rPr lang="it-CH" sz="3000" b="1">
                <a:latin typeface="+mn-lt"/>
              </a:rPr>
              <a:t>Metti i sottotitoli</a:t>
            </a:r>
          </a:p>
          <a:p>
            <a:pPr eaLnBrk="1" hangingPunct="1"/>
            <a:r>
              <a:rPr lang="it-CH" sz="3000">
                <a:latin typeface="Calibri" pitchFamily="34" charset="0"/>
              </a:rPr>
              <a:t>I sottotitoli aiutano i lettori a seguire il testo.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 b="1">
                <a:latin typeface="Calibri" pitchFamily="34" charset="0"/>
              </a:rPr>
              <a:t>Lascia</a:t>
            </a:r>
            <a:r>
              <a:rPr lang="it-CH" sz="3000">
                <a:latin typeface="Calibri" pitchFamily="34" charset="0"/>
              </a:rPr>
              <a:t> </a:t>
            </a:r>
            <a:r>
              <a:rPr lang="it-CH" sz="3000" b="1">
                <a:latin typeface="Calibri" pitchFamily="34" charset="0"/>
              </a:rPr>
              <a:t>spazio libero</a:t>
            </a:r>
            <a:br>
              <a:rPr lang="it-CH" sz="3000">
                <a:latin typeface="Calibri" pitchFamily="34" charset="0"/>
              </a:rPr>
            </a:br>
            <a:r>
              <a:rPr lang="it-CH" sz="3000">
                <a:latin typeface="Calibri" pitchFamily="34" charset="0"/>
              </a:rPr>
              <a:t>Lascia molto spazio tra le affermazioni e scrivi frasi brevi.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it-CH" sz="3000">
                <a:latin typeface="Calibri" pitchFamily="34" charset="0"/>
              </a:rPr>
              <a:t>Le cose importanti vanno in cima, quelle meno importanti in fondo.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929850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it-CH" sz="54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Risultato</a:t>
            </a: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681515" y="19520682"/>
            <a:ext cx="4002181" cy="11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2400" b="1">
                <a:latin typeface="Calibri" pitchFamily="34" charset="0"/>
              </a:rPr>
              <a:t>Figura 1.</a:t>
            </a:r>
            <a:r>
              <a:rPr lang="it-CH" sz="2400">
                <a:latin typeface="Calibri" pitchFamily="34" charset="0"/>
              </a:rPr>
              <a:t> Inserisci qui un'immagine emozionante con una legenda esplicativa.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146114" y="19520680"/>
            <a:ext cx="3942977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2400" b="1">
                <a:latin typeface="Calibri" pitchFamily="34" charset="0"/>
              </a:rPr>
              <a:t>Figura 2.</a:t>
            </a:r>
            <a:r>
              <a:rPr lang="it-CH" sz="2400">
                <a:latin typeface="Calibri" pitchFamily="34" charset="0"/>
              </a:rPr>
              <a:t> Anche l'immagine 2 dovrebbe corrispondere al contenuto del poster.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727029" y="31697481"/>
            <a:ext cx="8377973" cy="82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2400" b="1">
                <a:latin typeface="Calibri" pitchFamily="34" charset="0"/>
              </a:rPr>
              <a:t>Tabella 1. </a:t>
            </a:r>
            <a:r>
              <a:rPr lang="it-CH" sz="2400">
                <a:latin typeface="Calibri" pitchFamily="34" charset="0"/>
              </a:rPr>
              <a:t>Mostra tutti i risultati in una tabella. Le tabelle hanno la </a:t>
            </a:r>
          </a:p>
          <a:p>
            <a:pPr eaLnBrk="1" hangingPunct="1"/>
            <a:r>
              <a:rPr lang="it-CH" sz="2400">
                <a:latin typeface="Calibri" pitchFamily="34" charset="0"/>
              </a:rPr>
              <a:t>legenda sopra. Fai delle tabelle semplici.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20178184" y="22710500"/>
            <a:ext cx="8407576" cy="8713120"/>
            <a:chOff x="20211155" y="6686601"/>
            <a:chExt cx="8407576" cy="871312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378277051"/>
                </p:ext>
              </p:extLst>
            </p:nvPr>
          </p:nvGraphicFramePr>
          <p:xfrm>
            <a:off x="20211155" y="6686601"/>
            <a:ext cx="8407576" cy="80763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Text Box 180"/>
            <p:cNvSpPr txBox="1">
              <a:spLocks noChangeArrowheads="1"/>
            </p:cNvSpPr>
            <p:nvPr/>
          </p:nvSpPr>
          <p:spPr bwMode="auto">
            <a:xfrm>
              <a:off x="20211155" y="14942570"/>
              <a:ext cx="8007520" cy="457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CH" sz="2400" b="1">
                  <a:latin typeface="Calibri" pitchFamily="34" charset="0"/>
                </a:rPr>
                <a:t>Figura 5.</a:t>
              </a:r>
              <a:r>
                <a:rPr lang="it-CH" sz="2400">
                  <a:latin typeface="Calibri" pitchFamily="34" charset="0"/>
                </a:rPr>
                <a:t> Altri risultati importanti con legenda.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23820437" y="915903"/>
            <a:ext cx="5556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CH" b="1"/>
              <a:t>LOGO</a:t>
            </a:r>
            <a:br>
              <a:rPr lang="it-CH" b="1"/>
            </a:br>
            <a:r>
              <a:rPr lang="it-CH" b="1"/>
              <a:t>della scuola</a:t>
            </a:r>
          </a:p>
        </p:txBody>
      </p:sp>
      <p:sp>
        <p:nvSpPr>
          <p:cNvPr id="16" name="Gleichschenkliges Dreieck 15"/>
          <p:cNvSpPr/>
          <p:nvPr/>
        </p:nvSpPr>
        <p:spPr>
          <a:xfrm flipV="1">
            <a:off x="3697407" y="8948018"/>
            <a:ext cx="4114800" cy="1704901"/>
          </a:xfrm>
          <a:prstGeom prst="triangle">
            <a:avLst/>
          </a:prstGeom>
          <a:solidFill>
            <a:srgbClr val="E14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Text Box 191"/>
          <p:cNvSpPr txBox="1">
            <a:spLocks noChangeArrowheads="1"/>
          </p:cNvSpPr>
          <p:nvPr/>
        </p:nvSpPr>
        <p:spPr bwMode="auto">
          <a:xfrm>
            <a:off x="20178184" y="6309519"/>
            <a:ext cx="8407576" cy="69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8240" y="7119768"/>
            <a:ext cx="7607464" cy="5285751"/>
          </a:xfrm>
          <a:prstGeom prst="rect">
            <a:avLst/>
          </a:prstGeom>
        </p:spPr>
      </p:pic>
      <p:sp>
        <p:nvSpPr>
          <p:cNvPr id="39" name="Text Box 180"/>
          <p:cNvSpPr txBox="1">
            <a:spLocks noChangeArrowheads="1"/>
          </p:cNvSpPr>
          <p:nvPr/>
        </p:nvSpPr>
        <p:spPr bwMode="auto">
          <a:xfrm>
            <a:off x="20178184" y="13861592"/>
            <a:ext cx="8407576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CH" sz="2400" b="1">
                <a:latin typeface="Calibri" pitchFamily="34" charset="0"/>
              </a:rPr>
              <a:t>Figura 4.</a:t>
            </a:r>
            <a:r>
              <a:rPr lang="it-CH" sz="2400">
                <a:latin typeface="Calibri" pitchFamily="34" charset="0"/>
              </a:rPr>
              <a:t> Questo è un posto di rilievo sul tuo poster. </a:t>
            </a:r>
            <a:br>
              <a:rPr lang="it-CH" sz="2400">
                <a:latin typeface="Calibri" pitchFamily="34" charset="0"/>
              </a:rPr>
            </a:br>
            <a:r>
              <a:rPr lang="it-CH" sz="2400">
                <a:latin typeface="Calibri" pitchFamily="34" charset="0"/>
              </a:rPr>
              <a:t>Pensa attentamente a cosa vuoi mettere qui: bella foto, grafico, </a:t>
            </a:r>
            <a:br>
              <a:rPr lang="it-CH" sz="2400">
                <a:latin typeface="Calibri" pitchFamily="34" charset="0"/>
              </a:rPr>
            </a:br>
            <a:r>
              <a:rPr lang="it-CH" sz="2400">
                <a:latin typeface="Calibri" pitchFamily="34" charset="0"/>
              </a:rPr>
              <a:t>disegno o la risposta alla domanda di ricerca...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10620456" y="32688010"/>
            <a:ext cx="9161381" cy="6228898"/>
            <a:chOff x="19923758" y="7846711"/>
            <a:chExt cx="9161381" cy="7566515"/>
          </a:xfrm>
        </p:grpSpPr>
        <p:graphicFrame>
          <p:nvGraphicFramePr>
            <p:cNvPr id="47" name="Chart 2"/>
            <p:cNvGraphicFramePr/>
            <p:nvPr>
              <p:extLst>
                <p:ext uri="{D42A27DB-BD31-4B8C-83A1-F6EECF244321}">
                  <p14:modId xmlns:p14="http://schemas.microsoft.com/office/powerpoint/2010/main" val="3728640041"/>
                </p:ext>
              </p:extLst>
            </p:nvPr>
          </p:nvGraphicFramePr>
          <p:xfrm>
            <a:off x="20246577" y="7846711"/>
            <a:ext cx="8407576" cy="60993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8" name="Text Box 180"/>
            <p:cNvSpPr txBox="1">
              <a:spLocks noChangeArrowheads="1"/>
            </p:cNvSpPr>
            <p:nvPr/>
          </p:nvSpPr>
          <p:spPr bwMode="auto">
            <a:xfrm>
              <a:off x="19923758" y="14857905"/>
              <a:ext cx="9161381" cy="555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CH" sz="2400" b="1">
                  <a:latin typeface="Calibri" pitchFamily="34" charset="0"/>
                </a:rPr>
                <a:t>Figura 3.</a:t>
              </a:r>
              <a:r>
                <a:rPr lang="it-CH" sz="2400">
                  <a:latin typeface="Calibri" pitchFamily="34" charset="0"/>
                </a:rPr>
                <a:t> Qui puoi mostrare risultati che vanno più in dettaglio.</a:t>
              </a:r>
            </a:p>
          </p:txBody>
        </p:sp>
      </p:grpSp>
      <p:sp>
        <p:nvSpPr>
          <p:cNvPr id="54" name="Text Box 193"/>
          <p:cNvSpPr txBox="1">
            <a:spLocks noChangeArrowheads="1"/>
          </p:cNvSpPr>
          <p:nvPr/>
        </p:nvSpPr>
        <p:spPr bwMode="auto">
          <a:xfrm>
            <a:off x="1602141" y="40387247"/>
            <a:ext cx="26983619" cy="173627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CH" sz="3000">
                <a:latin typeface="Calibri" pitchFamily="34" charset="0"/>
              </a:rPr>
              <a:t>Referenze utilizzate o dettagli di esperti contattati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CH" sz="3000">
                <a:latin typeface="Calibri" pitchFamily="34" charset="0"/>
              </a:rPr>
              <a:t>I suoi dati di contatto o almeno un indirizzo e-mail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it-CH" sz="3000">
                <a:latin typeface="Calibri" pitchFamily="34" charset="0"/>
              </a:rPr>
              <a:t>Forse vuoi mettere una foto della squadra qui?</a:t>
            </a:r>
          </a:p>
        </p:txBody>
      </p:sp>
      <p:pic>
        <p:nvPicPr>
          <p:cNvPr id="8" name="Grafik 7" descr="Ein Bild, das draußen, Baum, Wasser, Person enthält.&#10;&#10;Automatisch generierte Beschreibung">
            <a:extLst>
              <a:ext uri="{FF2B5EF4-FFF2-40B4-BE49-F238E27FC236}">
                <a16:creationId xmlns:a16="http://schemas.microsoft.com/office/drawing/2014/main" id="{0CEBC553-0E37-427E-B19D-A4BB63A6A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15" y="16502561"/>
            <a:ext cx="4031168" cy="2684758"/>
          </a:xfrm>
          <a:prstGeom prst="rect">
            <a:avLst/>
          </a:prstGeom>
        </p:spPr>
      </p:pic>
      <p:pic>
        <p:nvPicPr>
          <p:cNvPr id="19" name="Grafik 18" descr="Ein Bild, das Text, Person, draußen, haltend enthält.&#10;&#10;Automatisch generierte Beschreibung">
            <a:extLst>
              <a:ext uri="{FF2B5EF4-FFF2-40B4-BE49-F238E27FC236}">
                <a16:creationId xmlns:a16="http://schemas.microsoft.com/office/drawing/2014/main" id="{CDA92440-1CC2-40BA-95B2-FB0AF15CAE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22" y="16502561"/>
            <a:ext cx="4031169" cy="26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Benutzerdefiniert</PresentationFormat>
  <Paragraphs>133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Poster Contest Template A0</dc:title>
  <dc:creator>Jay Larson</dc:creator>
  <cp:lastModifiedBy>Esther Meduna</cp:lastModifiedBy>
  <cp:revision>108</cp:revision>
  <cp:lastPrinted>2021-04-29T15:33:35Z</cp:lastPrinted>
  <dcterms:created xsi:type="dcterms:W3CDTF">2013-02-10T21:14:48Z</dcterms:created>
  <dcterms:modified xsi:type="dcterms:W3CDTF">2024-03-07T13:51:42Z</dcterms:modified>
</cp:coreProperties>
</file>